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7" r:id="rId18"/>
    <p:sldId id="273" r:id="rId19"/>
    <p:sldId id="274" r:id="rId20"/>
    <p:sldId id="275" r:id="rId21"/>
    <p:sldId id="276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3FAEAE4-AA96-4DDC-869D-71EB717865FD}" type="datetimeFigureOut">
              <a:rPr lang="pl-PL" smtClean="0"/>
              <a:pPr/>
              <a:t>2012-10-27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14DB03-2E64-474A-BE7F-E9CDE9832A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FAEAE4-AA96-4DDC-869D-71EB717865FD}" type="datetimeFigureOut">
              <a:rPr lang="pl-PL" smtClean="0"/>
              <a:pPr/>
              <a:t>2012-10-27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14DB03-2E64-474A-BE7F-E9CDE9832A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FAEAE4-AA96-4DDC-869D-71EB717865FD}" type="datetimeFigureOut">
              <a:rPr lang="pl-PL" smtClean="0"/>
              <a:pPr/>
              <a:t>2012-10-27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14DB03-2E64-474A-BE7F-E9CDE9832A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FAEAE4-AA96-4DDC-869D-71EB717865FD}" type="datetimeFigureOut">
              <a:rPr lang="pl-PL" smtClean="0"/>
              <a:pPr/>
              <a:t>2012-10-27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14DB03-2E64-474A-BE7F-E9CDE9832AE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FAEAE4-AA96-4DDC-869D-71EB717865FD}" type="datetimeFigureOut">
              <a:rPr lang="pl-PL" smtClean="0"/>
              <a:pPr/>
              <a:t>2012-10-27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14DB03-2E64-474A-BE7F-E9CDE9832AE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FAEAE4-AA96-4DDC-869D-71EB717865FD}" type="datetimeFigureOut">
              <a:rPr lang="pl-PL" smtClean="0"/>
              <a:pPr/>
              <a:t>2012-10-27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14DB03-2E64-474A-BE7F-E9CDE9832AE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FAEAE4-AA96-4DDC-869D-71EB717865FD}" type="datetimeFigureOut">
              <a:rPr lang="pl-PL" smtClean="0"/>
              <a:pPr/>
              <a:t>2012-10-27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14DB03-2E64-474A-BE7F-E9CDE9832A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FAEAE4-AA96-4DDC-869D-71EB717865FD}" type="datetimeFigureOut">
              <a:rPr lang="pl-PL" smtClean="0"/>
              <a:pPr/>
              <a:t>2012-10-27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14DB03-2E64-474A-BE7F-E9CDE9832AE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FAEAE4-AA96-4DDC-869D-71EB717865FD}" type="datetimeFigureOut">
              <a:rPr lang="pl-PL" smtClean="0"/>
              <a:pPr/>
              <a:t>2012-10-27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14DB03-2E64-474A-BE7F-E9CDE9832A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3FAEAE4-AA96-4DDC-869D-71EB717865FD}" type="datetimeFigureOut">
              <a:rPr lang="pl-PL" smtClean="0"/>
              <a:pPr/>
              <a:t>2012-10-27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14DB03-2E64-474A-BE7F-E9CDE9832A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3FAEAE4-AA96-4DDC-869D-71EB717865FD}" type="datetimeFigureOut">
              <a:rPr lang="pl-PL" smtClean="0"/>
              <a:pPr/>
              <a:t>2012-10-27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214DB03-2E64-474A-BE7F-E9CDE9832AE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3FAEAE4-AA96-4DDC-869D-71EB717865FD}" type="datetimeFigureOut">
              <a:rPr lang="pl-PL" smtClean="0"/>
              <a:pPr/>
              <a:t>2012-10-27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214DB03-2E64-474A-BE7F-E9CDE9832AE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commons/6/61/Nasz_Dom_-_Bielany.jp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 smtClean="0"/>
              <a:t>Janusz Korczak</a:t>
            </a:r>
            <a:endParaRPr lang="pl-PL" i="1" dirty="0"/>
          </a:p>
        </p:txBody>
      </p:sp>
      <p:pic>
        <p:nvPicPr>
          <p:cNvPr id="146434" name="Picture 2" descr="http://www.wmodn.olsztyn.pl/admin/files/1327058240:korcz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500174"/>
            <a:ext cx="3141906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Dzieci </a:t>
            </a:r>
            <a:r>
              <a:rPr lang="pl-PL" dirty="0" smtClean="0"/>
              <a:t>nie raz spotykają na swojej drodze wiele niepowodzeń i kiedy uważają, że nie dadzą rady rodzice powinni pomóc  im.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 rot="19858688">
            <a:off x="3053429" y="4160222"/>
            <a:ext cx="5489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"Dzieci - to goście, którzy pytają o drogę."</a:t>
            </a:r>
            <a:endParaRPr lang="pl-PL" sz="2400" b="1" dirty="0">
              <a:solidFill>
                <a:srgbClr val="FF0000"/>
              </a:solidFill>
            </a:endParaRPr>
          </a:p>
        </p:txBody>
      </p:sp>
      <p:pic>
        <p:nvPicPr>
          <p:cNvPr id="22532" name="Picture 4" descr="C:\Program Files\Microsoft Office\MEDIA\CAGCAT10\j021672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143248"/>
            <a:ext cx="1450238" cy="182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3554" name="Picture 2" descr="http://www.1000rad.pl/wp-content/uploads/2011/05/Jak-dziecko-uczy-si%C4%99-od-rodzic%C3%B3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358246" cy="6268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Dzieci </a:t>
            </a:r>
            <a:r>
              <a:rPr lang="pl-PL" dirty="0" smtClean="0"/>
              <a:t>jeszcze wielu rzeczy nie umieją lub ich po prostu nie rozumieją. Potrzebują wsparcia i pomocy tych, którzy zdobyli ich zaufanie. </a:t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Jednym </a:t>
            </a:r>
            <a:r>
              <a:rPr lang="pl-PL" dirty="0" smtClean="0"/>
              <a:t>z osób, które nauczają dzieci są nauczyciele. Pomagają w poznawaniu świata.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24580" name="Picture 4" descr="http://www.chrzescijanin21.pl/wp-content/uploads/2009/12/dzieci-w-szko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85992"/>
            <a:ext cx="7786742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B0F0"/>
                </a:solidFill>
              </a:rPr>
              <a:t>JEŚLI NIE WIE - WYTŁUMACZ</a:t>
            </a:r>
            <a:endParaRPr lang="pl-PL" dirty="0">
              <a:solidFill>
                <a:srgbClr val="00B0F0"/>
              </a:solidFill>
            </a:endParaRPr>
          </a:p>
        </p:txBody>
      </p:sp>
      <p:pic>
        <p:nvPicPr>
          <p:cNvPr id="6" name="Obraz 5" descr="909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596" y="1428736"/>
            <a:ext cx="8429684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Dziecko </a:t>
            </a:r>
            <a:r>
              <a:rPr lang="pl-PL" dirty="0" smtClean="0"/>
              <a:t>nie rozróżnia dobra od zła. Uczy się tego dzięki dorosłym, którzy je otaczają. To oni pokazują mu, jak należy postępować, a jak nie.</a:t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 descr="dziecko_boba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8215370" cy="60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„Mamo”</a:t>
            </a:r>
            <a:endParaRPr lang="pl-PL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4196" y="351234"/>
            <a:ext cx="6295607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Nie zostawiaj mnie samego, kiedy się boję - </a:t>
            </a:r>
            <a:br>
              <a:rPr kumimoji="0" lang="pl-PL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Posiedź przy mnie wieczorem. </a:t>
            </a:r>
            <a:br>
              <a:rPr kumimoji="0" lang="pl-PL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Nie mów: "bo ja tak chce" - wytłumacz mi, dlaczego. </a:t>
            </a:r>
            <a:br>
              <a:rPr kumimoji="0" lang="pl-PL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Pozwól mi nie jeść tego, czego nie lubię. </a:t>
            </a:r>
            <a:br>
              <a:rPr kumimoji="0" lang="pl-PL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Odpowiadaj na moje pytania. </a:t>
            </a:r>
            <a:br>
              <a:rPr kumimoji="0" lang="pl-PL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Uszanuj moje tajemnice. </a:t>
            </a:r>
            <a:br>
              <a:rPr kumimoji="0" lang="pl-PL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Pozwól mi wybierać przyjaciół i zapraszać ich do domu. </a:t>
            </a:r>
            <a:br>
              <a:rPr kumimoji="0" lang="pl-PL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Pozwól mi urządzić pokój tak jak chce. </a:t>
            </a:r>
            <a:br>
              <a:rPr kumimoji="0" lang="pl-PL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Przytulaj mnie często. </a:t>
            </a:r>
            <a:br>
              <a:rPr kumimoji="0" lang="pl-PL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Nie trzymaj się sztywno wszystkich reguł - </a:t>
            </a:r>
            <a:br>
              <a:rPr kumimoji="0" lang="pl-PL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Pozwól mi czasem na cos szczególnego. </a:t>
            </a:r>
            <a:br>
              <a:rPr kumimoji="0" lang="pl-PL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Pozwól mi uczyć się w moim własnym tempie. </a:t>
            </a:r>
            <a:br>
              <a:rPr kumimoji="0" lang="pl-PL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Pozwól mi popełniać błędy, pomyłki. </a:t>
            </a:r>
            <a:br>
              <a:rPr kumimoji="0" lang="pl-PL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Przyznaj, że i ja mam czasem prawo do złości i gniewu. </a:t>
            </a:r>
            <a:br>
              <a:rPr kumimoji="0" lang="pl-PL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Nie karz mnie zbyt surowo. </a:t>
            </a:r>
            <a:br>
              <a:rPr kumimoji="0" lang="pl-PL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Nie wyładowuj na mnie swojej złości. </a:t>
            </a:r>
            <a:br>
              <a:rPr kumimoji="0" lang="pl-PL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Ty także miej odwagę przyznać się do błędu. </a:t>
            </a:r>
            <a:br>
              <a:rPr kumimoji="0" lang="pl-PL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Przepraszaj mnie, jeśli zrobisz cos złego. </a:t>
            </a:r>
            <a:br>
              <a:rPr kumimoji="0" lang="pl-PL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Nie wciągaj mnie w sprawy dorosłych. </a:t>
            </a:r>
            <a:br>
              <a:rPr kumimoji="0" lang="pl-PL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Pozwól mi wybrać własna drogę. </a:t>
            </a:r>
            <a:br>
              <a:rPr kumimoji="0" lang="pl-PL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Pozwól mi być sobą.</a:t>
            </a:r>
            <a:endParaRPr kumimoji="0" lang="pl-PL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" name="Obraz 2" descr="3484803-dziecko-sen-rodzice-rodzina-882-66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281" y="214290"/>
            <a:ext cx="8643999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„</a:t>
            </a:r>
            <a:r>
              <a:rPr lang="pl-PL" dirty="0" smtClean="0"/>
              <a:t>Tato!”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357290" y="1643050"/>
            <a:ext cx="656666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6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Szanuj mnie, żebym szanował innych. </a:t>
            </a:r>
            <a:b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Wybaczaj, żebym umiał wybaczać. </a:t>
            </a:r>
            <a:b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Słuchaj, żebym umiał słuchać. </a:t>
            </a:r>
            <a:b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Nie bij, żebym nie bił. </a:t>
            </a:r>
            <a:b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Nie poniżaj, żebym nie poniżał. </a:t>
            </a:r>
            <a:b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Rozmawiaj ze mną, żebym umiał rozmawiać. </a:t>
            </a:r>
            <a:b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Nie wyśmiewaj, nie obrażaj, nie lekceważ. </a:t>
            </a:r>
            <a:b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Kochaj mnie, żebym umiał kochać - uczę się życia ... od ciebie.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  <p:bldP spid="3072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20584892">
            <a:off x="377917" y="395330"/>
            <a:ext cx="7692223" cy="3741289"/>
          </a:xfrm>
        </p:spPr>
        <p:txBody>
          <a:bodyPr>
            <a:normAutofit/>
          </a:bodyPr>
          <a:lstStyle/>
          <a:p>
            <a:r>
              <a:rPr lang="pl-PL" dirty="0" smtClean="0"/>
              <a:t>„Dziecko chce być dobre, jeśli nie umie – naucz, jeśli nie wie – wytłumacz, jeśli nie może – pomóż”</a:t>
            </a:r>
            <a:endParaRPr lang="pl-PL" dirty="0"/>
          </a:p>
        </p:txBody>
      </p:sp>
      <p:pic>
        <p:nvPicPr>
          <p:cNvPr id="149506" name="Picture 2" descr="http://dzieci.ksiaznica.bielsko.pl/wp-content/uploads/2012/01/Korcz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461962"/>
            <a:ext cx="3000395" cy="3846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JEŚLI NIE MOŻE – POMÓŻ.</a:t>
            </a:r>
            <a:endParaRPr lang="pl-PL" dirty="0"/>
          </a:p>
        </p:txBody>
      </p:sp>
      <p:pic>
        <p:nvPicPr>
          <p:cNvPr id="32770" name="Picture 2" descr="http://dziecisawazne.pl/wp-content/uploads/2011/01/serki-i-jogurty-dla-dziec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8642253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28596" y="1714488"/>
            <a:ext cx="84296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i="1" dirty="0" smtClean="0"/>
              <a:t>Dzieci często mają różne problemy, dorośli powinni pomagać im je rozwiązywać. W szkole kiedy dzieci sobie nie radzą przydatna jest pomoc psychologa lub pedagoga szkolnego.</a:t>
            </a:r>
          </a:p>
          <a:p>
            <a:pPr algn="ctr"/>
            <a:endParaRPr lang="pl-PL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3794" name="Picture 2" descr="http://www.iv-lo.tarnow.pl/sp17/images/stories/kinga-zdjeciaobrazki/dzieci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511798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2859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i="1" dirty="0" smtClean="0"/>
              <a:t>„Dziecko </a:t>
            </a:r>
            <a:r>
              <a:rPr lang="pl-PL" i="1" dirty="0" smtClean="0"/>
              <a:t>może nauczyć dorosłych trzech rzeczy: cieszyć się bez powodu, być ciągle czymś zajętym i domagać się - ze wszystkich sił - tego, czego pragnie."</a:t>
            </a:r>
            <a:endParaRPr lang="pl-PL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6866" name="Picture 2" descr="http://www.abcmama.pl/images/stories/dlaczego%20dzieci%20seple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572560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1143000"/>
          </a:xfrm>
        </p:spPr>
        <p:txBody>
          <a:bodyPr>
            <a:noAutofit/>
          </a:bodyPr>
          <a:lstStyle/>
          <a:p>
            <a:r>
              <a:rPr lang="pl-PL" sz="3200" dirty="0" smtClean="0"/>
              <a:t>Razem ze Stefanią Wilczyńską założył i prowadził Dom Sierot – dla dzieci żydowskich w Warszawie (pomiędzy 7 października 1912 i 1942). </a:t>
            </a:r>
            <a:endParaRPr lang="pl-PL" sz="3200" dirty="0"/>
          </a:p>
        </p:txBody>
      </p:sp>
      <p:pic>
        <p:nvPicPr>
          <p:cNvPr id="150530" name="Picture 2" descr="Plik:Nasz Dom - Bielany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714620"/>
            <a:ext cx="6143668" cy="3747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26431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6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DZIECKO CHCE BYĆ DOBRE</a:t>
            </a:r>
            <a:r>
              <a:rPr lang="pl-PL" sz="6000" b="1" i="1" dirty="0" smtClean="0"/>
              <a:t/>
            </a:r>
            <a:br>
              <a:rPr lang="pl-PL" sz="6000" b="1" i="1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i="1" dirty="0" smtClean="0"/>
              <a:t>Dziecko nie jest świadome co oznacza dobro i zło. Uczy się tego od ludzi, którzy je otaczają 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24288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6000" dirty="0" smtClean="0"/>
              <a:t/>
            </a:r>
            <a:br>
              <a:rPr lang="pl-PL" sz="6000" dirty="0" smtClean="0"/>
            </a:br>
            <a:r>
              <a:rPr lang="pl-PL" sz="6000" dirty="0"/>
              <a:t/>
            </a:r>
            <a:br>
              <a:rPr lang="pl-PL" sz="6000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3" name="Obraz 2" descr="http://www.serverv.nazwa.pl/pedagog111/foto2/dziec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7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Małe </a:t>
            </a:r>
            <a:r>
              <a:rPr lang="pl-PL" b="1" dirty="0" smtClean="0"/>
              <a:t>dziecko potrzebuje poczucia bezpieczeństwa. </a:t>
            </a:r>
            <a:r>
              <a:rPr lang="pl-PL" dirty="0" smtClean="0"/>
              <a:t>Chodzi tu o bezpieczeństwo emocjonalne, odczuwanie poczucia więzi, głębokiego przywiązania do innej osoby lub osób.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 descr="http://www.serverv.nazwa.pl/pedagog111/foto2/dzieci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28680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dirty="0" smtClean="0"/>
              <a:t>Każde </a:t>
            </a:r>
            <a:r>
              <a:rPr lang="pl-PL" dirty="0" smtClean="0"/>
              <a:t>dziecko musi mieć poczucie, że życie ma sens, daje sporo zadowolenia, jest ciekawe i prawdziwe. 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Obraz 3" descr="http://www.serverv.nazwa.pl/pedagog111/foto2/dzieci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14554"/>
            <a:ext cx="821537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B0F0"/>
                </a:solidFill>
              </a:rPr>
              <a:t>JEŚLI NIE UMIE - NAUCZ</a:t>
            </a:r>
            <a:endParaRPr lang="pl-PL" dirty="0">
              <a:solidFill>
                <a:srgbClr val="00B0F0"/>
              </a:solidFill>
            </a:endParaRPr>
          </a:p>
        </p:txBody>
      </p:sp>
      <p:pic>
        <p:nvPicPr>
          <p:cNvPr id="1026" name="Picture 2" descr="http://responsibility.pl/images/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7643866" cy="4917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104</TotalTime>
  <Words>157</Words>
  <Application>Microsoft Office PowerPoint</Application>
  <PresentationFormat>Pokaz na ekranie (4:3)</PresentationFormat>
  <Paragraphs>27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Hol</vt:lpstr>
      <vt:lpstr>Janusz Korczak</vt:lpstr>
      <vt:lpstr>„Dziecko chce być dobre, jeśli nie umie – naucz, jeśli nie wie – wytłumacz, jeśli nie może – pomóż”</vt:lpstr>
      <vt:lpstr>Razem ze Stefanią Wilczyńską założył i prowadził Dom Sierot – dla dzieci żydowskich w Warszawie (pomiędzy 7 października 1912 i 1942). </vt:lpstr>
      <vt:lpstr>DZIECKO CHCE BYĆ DOBRE  Dziecko nie jest świadome co oznacza dobro i zło. Uczy się tego od ludzi, którzy je otaczają   </vt:lpstr>
      <vt:lpstr>     </vt:lpstr>
      <vt:lpstr>       Małe dziecko potrzebuje poczucia bezpieczeństwa. Chodzi tu o bezpieczeństwo emocjonalne, odczuwanie poczucia więzi, głębokiego przywiązania do innej osoby lub osób. </vt:lpstr>
      <vt:lpstr>Slajd 7</vt:lpstr>
      <vt:lpstr>  Każde dziecko musi mieć poczucie, że życie ma sens, daje sporo zadowolenia, jest ciekawe i prawdziwe.  </vt:lpstr>
      <vt:lpstr>JEŚLI NIE UMIE - NAUCZ</vt:lpstr>
      <vt:lpstr>    Dzieci nie raz spotykają na swojej drodze wiele niepowodzeń i kiedy uważają, że nie dadzą rady rodzice powinni pomóc  im. </vt:lpstr>
      <vt:lpstr>Slajd 11</vt:lpstr>
      <vt:lpstr>        Dzieci jeszcze wielu rzeczy nie umieją lub ich po prostu nie rozumieją. Potrzebują wsparcia i pomocy tych, którzy zdobyli ich zaufanie.  </vt:lpstr>
      <vt:lpstr>    Jednym z osób, które nauczają dzieci są nauczyciele. Pomagają w poznawaniu świata.    </vt:lpstr>
      <vt:lpstr>JEŚLI NIE WIE - WYTŁUMACZ</vt:lpstr>
      <vt:lpstr>        Dziecko nie rozróżnia dobra od zła. Uczy się tego dzięki dorosłym, którzy je otaczają. To oni pokazują mu, jak należy postępować, a jak nie. </vt:lpstr>
      <vt:lpstr>Slajd 16</vt:lpstr>
      <vt:lpstr>„Mamo”</vt:lpstr>
      <vt:lpstr>Slajd 18</vt:lpstr>
      <vt:lpstr> „Tato!” </vt:lpstr>
      <vt:lpstr>JEŚLI NIE MOŻE – POMÓŻ.</vt:lpstr>
      <vt:lpstr>Slajd 21</vt:lpstr>
      <vt:lpstr>Slajd 22</vt:lpstr>
      <vt:lpstr>„Dziecko może nauczyć dorosłych trzech rzeczy: cieszyć się bez powodu, być ciągle czymś zajętym i domagać się - ze wszystkich sił - tego, czego pragnie."</vt:lpstr>
      <vt:lpstr>Slajd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Janusz Korczak</dc:title>
  <dc:creator>komputer</dc:creator>
  <cp:lastModifiedBy>komputer</cp:lastModifiedBy>
  <cp:revision>11</cp:revision>
  <dcterms:created xsi:type="dcterms:W3CDTF">2012-10-26T11:45:58Z</dcterms:created>
  <dcterms:modified xsi:type="dcterms:W3CDTF">2012-10-27T07:31:02Z</dcterms:modified>
</cp:coreProperties>
</file>